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4" r:id="rId6"/>
    <p:sldId id="262" r:id="rId7"/>
    <p:sldId id="259" r:id="rId8"/>
    <p:sldId id="258" r:id="rId9"/>
    <p:sldId id="266" r:id="rId10"/>
    <p:sldId id="265" r:id="rId11"/>
    <p:sldId id="267" r:id="rId12"/>
  </p:sldIdLst>
  <p:sldSz cx="12192000" cy="6858000"/>
  <p:notesSz cx="6797675" cy="9929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73" autoAdjust="0"/>
    <p:restoredTop sz="94660"/>
  </p:normalViewPr>
  <p:slideViewPr>
    <p:cSldViewPr snapToGrid="0">
      <p:cViewPr>
        <p:scale>
          <a:sx n="66" d="100"/>
          <a:sy n="66" d="100"/>
        </p:scale>
        <p:origin x="1085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8EE54-0F6A-944B-6412-256D04689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CF2600-1896-BB4E-2E07-231BFE9D5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3F80B-3133-B4B6-50CB-665C45B8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4E223D-0132-6A03-8FFD-31E9806C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8E0000-3D43-3E5E-2741-2E3B845B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7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4EC50-2D1A-01C5-16DD-D848B18D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2F154B-7508-F08C-2D77-5F7716673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4B248-3F93-518D-9B7C-F3098BC71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9E5E0-3774-2A9B-0DD8-698DAA64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4045D-82E0-629A-3D71-D8E02882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0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C59700-6495-A41C-E6DC-7362D7A27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B62E78-5B8E-8293-5FFA-4D3EF4867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18D99-D56F-120B-1870-6652D0D9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7A369-612A-BD07-2C6F-60C8E925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13E67-70F9-1C16-03D8-CA7C8F45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47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A48C2-CAA0-BA7B-F2C7-52FF4B8D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F3493-7C67-62FB-7A1B-5DDD523D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49DD4F-5CD0-F74E-B4C3-758FADB1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1FA36-5994-7A37-854A-81A35BBE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586208-CA21-C9D8-139E-F84A3A4A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11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E2AEE-B9A6-D7CA-178A-172572F8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41D116-405E-0424-B22D-6658E6F5A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67945-04C4-2F07-2454-398AF1B1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85747-0115-1A00-1913-C728D25A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D65AD-FFB9-5F7D-3241-EC0EA261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4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A0C45-1E5B-96C7-A9F5-00EF7E9F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A5C03-61EC-31ED-A7DF-E248BC252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691C5-5D1E-BD34-C906-A00D3A634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A1AF7B-5C35-D1D2-1CA8-493875C6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750871-E70B-A240-FF76-C26B2122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24FE79-C9C8-4410-5504-E4B134D0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97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7E596-3B33-27E5-FBD0-C9C1965D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64836-67B0-1285-F83C-39B821588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2093E3-6E6F-894D-40E8-2C3343B29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6D8FBA-B530-BD35-808D-9961CADB1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694D16-D582-81E4-AB78-523EA3675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C4AB8C-31B9-D568-2144-C9461EC1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1EC372-205A-C3CA-C659-0FE4EA67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C09324-C7A8-BCA0-29AB-B0C66280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63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B28FD-FB5B-231F-39A0-E3FCAF92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B36AAF-C79C-DA8E-417D-1A153CFD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99E1E5-21AF-2264-213E-6C433BBF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5C2E92-2F02-3454-EDC1-E3CEC9A2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8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48D0A9-7F05-9C9F-9720-9ABF6A67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CACA88-9135-CE07-6487-60F3AA1E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8C8756-B6CA-5139-2298-DDB4F99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72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2D534-1FF0-834C-9847-7D8CB2B3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55EBFD-5F9C-51B3-79F1-48075CE7F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7AC44F-4AAA-162E-0E74-DBE68737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C665E6-AEF0-36C0-B4C0-1783FDAE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6B22C6-5584-7215-3C2A-5E15E8EEB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4A9661-33DE-E6B4-0919-BD6D3523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74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571D9-2C10-F220-9421-DB094698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774D81-D569-5B68-3FDA-E1DE93D4E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36800E-7013-1E20-3C25-E1BB6F429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49E86A-2823-2674-FDBC-A48C2020A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24886E-B782-C0C4-A8DF-79D76CD7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789307-32C6-EA38-3BE6-7342B545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58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C71457-105E-B050-735C-4A2DB355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B33489-00F2-4128-1F8D-F35311C5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3A16C8-AE25-8ECB-95A8-4E8D85E82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B5D6-0387-4845-AD20-A996577AC0EF}" type="datetimeFigureOut">
              <a:rPr lang="zh-CN" altLang="en-US" smtClean="0"/>
              <a:t>2022-06-04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728411-7422-596A-42C6-EC3E9A6A4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9036DC-860B-DE68-4CEB-3993DFCE4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533D2-BCF5-4310-9F2A-837A0C6E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76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DA06D4-452E-F3A7-CDB8-E21987B5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70"/>
            <a:ext cx="12192000" cy="60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2E5108-9203-CDB8-7720-05EEF974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446"/>
            <a:ext cx="12192000" cy="62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2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371935-D7D4-FD55-64A4-E29CCE7AE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918"/>
            <a:ext cx="12192000" cy="624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0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A18B99-A446-7EAA-67E6-535A051A9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492"/>
            <a:ext cx="12192000" cy="5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901A64-17D1-712C-FE0A-297BA2ACA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87"/>
            <a:ext cx="12192000" cy="67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7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BD7955-7505-D9EE-DEF1-018776F5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" y="0"/>
            <a:ext cx="12135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3AFDA1-E442-3344-F45F-1CD99BCF0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629"/>
            <a:ext cx="12192000" cy="38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6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5DC5D6-461C-7465-D0FC-FA02FE01F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384"/>
            <a:ext cx="12192000" cy="63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4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1A08D6-1462-EDE4-EDEF-25F44FB5D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80"/>
            <a:ext cx="12192000" cy="56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9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913F58-21D5-A7B6-9BA6-737E297F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CC6A1B-DD71-511F-A404-FA7879858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503"/>
            <a:ext cx="12192000" cy="43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2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施 政良</dc:creator>
  <cp:lastModifiedBy>施 政良</cp:lastModifiedBy>
  <cp:revision>4</cp:revision>
  <cp:lastPrinted>2022-06-04T05:23:14Z</cp:lastPrinted>
  <dcterms:created xsi:type="dcterms:W3CDTF">2022-06-04T05:18:02Z</dcterms:created>
  <dcterms:modified xsi:type="dcterms:W3CDTF">2022-06-04T05:25:27Z</dcterms:modified>
</cp:coreProperties>
</file>